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png" ContentType="image/png"/>
  <Override PartName="/ppt/media/image4.jpeg" ContentType="image/jpeg"/>
  <Override PartName="/ppt/media/image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46C8E1F-60EA-4526-8278-FE37B9F1D81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9560" cy="4449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746A842-C7DE-44FA-A9AD-AF90D137476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9760" cy="3416760"/>
          </a:xfrm>
          <a:prstGeom prst="rect">
            <a:avLst/>
          </a:prstGeom>
          <a:ln w="0">
            <a:noFill/>
          </a:ln>
        </p:spPr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4160" cy="41025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1480" cy="418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1480" cy="41868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2840" cy="684036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0160" cy="1457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8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8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9640" cy="437580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8440" cy="113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8440" cy="396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90520" cy="229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8440" cy="113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8440" cy="396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8440" cy="113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8440" cy="396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8440" cy="113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8440" cy="396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8440" cy="113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8440" cy="396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46072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2025-02-06T13:02:54Z</dcterms:modified>
  <cp:revision>373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